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>
        <p:scale>
          <a:sx n="100" d="100"/>
          <a:sy n="100" d="100"/>
        </p:scale>
        <p:origin x="597" y="-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7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different colored maps&#10;&#10;Description automatically generated">
            <a:extLst>
              <a:ext uri="{FF2B5EF4-FFF2-40B4-BE49-F238E27FC236}">
                <a16:creationId xmlns:a16="http://schemas.microsoft.com/office/drawing/2014/main" id="{A2FAA3D2-1B8F-2518-6F1E-79EB5F8C3D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78" t="11690" r="10035" b="12669"/>
          <a:stretch/>
        </p:blipFill>
        <p:spPr>
          <a:xfrm>
            <a:off x="1546753" y="641539"/>
            <a:ext cx="5252743" cy="29067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235CED4-F989-27D5-421E-FFE7D29519DE}"/>
              </a:ext>
            </a:extLst>
          </p:cNvPr>
          <p:cNvGrpSpPr/>
          <p:nvPr/>
        </p:nvGrpSpPr>
        <p:grpSpPr>
          <a:xfrm>
            <a:off x="1594426" y="3692847"/>
            <a:ext cx="5170180" cy="2769327"/>
            <a:chOff x="949234" y="3918856"/>
            <a:chExt cx="5170180" cy="2769327"/>
          </a:xfrm>
        </p:grpSpPr>
        <p:pic>
          <p:nvPicPr>
            <p:cNvPr id="3" name="Picture 2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B8767A31-94E0-ECA0-405E-1624C1456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709" t="11756" r="29368" b="25744"/>
            <a:stretch/>
          </p:blipFill>
          <p:spPr>
            <a:xfrm>
              <a:off x="949234" y="3944983"/>
              <a:ext cx="3857897" cy="2743200"/>
            </a:xfrm>
            <a:prstGeom prst="rect">
              <a:avLst/>
            </a:prstGeom>
          </p:spPr>
        </p:pic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05C22CBD-6117-6FA7-27BD-E62A0156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81" t="12568" r="1838" b="10448"/>
            <a:stretch/>
          </p:blipFill>
          <p:spPr>
            <a:xfrm>
              <a:off x="4807132" y="3918856"/>
              <a:ext cx="1312282" cy="276720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0284F7-324E-13BD-D75A-7471437D83A9}"/>
              </a:ext>
            </a:extLst>
          </p:cNvPr>
          <p:cNvSpPr txBox="1"/>
          <p:nvPr/>
        </p:nvSpPr>
        <p:spPr>
          <a:xfrm>
            <a:off x="1594426" y="469208"/>
            <a:ext cx="2439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CF53B-71E2-7A19-6F65-915B9E944DDB}"/>
              </a:ext>
            </a:extLst>
          </p:cNvPr>
          <p:cNvSpPr txBox="1"/>
          <p:nvPr/>
        </p:nvSpPr>
        <p:spPr>
          <a:xfrm>
            <a:off x="1594425" y="3487765"/>
            <a:ext cx="2439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2658288-FBE0-27C4-EDDF-C91F65F1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23" t="11337" r="29645" b="23221"/>
          <a:stretch/>
        </p:blipFill>
        <p:spPr>
          <a:xfrm>
            <a:off x="1550017" y="4760654"/>
            <a:ext cx="4193322" cy="3062844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C65A66D-030F-B2E1-E6BB-1C19D2B5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8" t="11589" r="29240" b="44031"/>
          <a:stretch/>
        </p:blipFill>
        <p:spPr>
          <a:xfrm>
            <a:off x="5731669" y="4748139"/>
            <a:ext cx="4036375" cy="3062844"/>
          </a:xfrm>
          <a:prstGeom prst="rect">
            <a:avLst/>
          </a:prstGeom>
        </p:spPr>
      </p:pic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1DEC6DA1-DFEB-7FE6-0BD5-6CA329E2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413" t="7311" r="14089" b="8249"/>
          <a:stretch/>
        </p:blipFill>
        <p:spPr>
          <a:xfrm>
            <a:off x="1538639" y="-833601"/>
            <a:ext cx="8229405" cy="5581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1538640" y="-833601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1538640" y="4707069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5737341" y="4772699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2910292" y="4826909"/>
            <a:ext cx="1393708" cy="443039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4290813" y="4845568"/>
            <a:ext cx="1393708" cy="443039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2945066" y="6043174"/>
            <a:ext cx="1434031" cy="476896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2863" b="58333"/>
          <a:stretch/>
        </p:blipFill>
        <p:spPr>
          <a:xfrm>
            <a:off x="4272573" y="6043174"/>
            <a:ext cx="1434033" cy="3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D40E806-F642-6B84-390C-EA84FD9A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8" t="11589" r="29161" b="27430"/>
          <a:stretch/>
        </p:blipFill>
        <p:spPr>
          <a:xfrm>
            <a:off x="7934753" y="41595"/>
            <a:ext cx="3905250" cy="2676525"/>
          </a:xfrm>
          <a:prstGeom prst="rect">
            <a:avLst/>
          </a:prstGeom>
        </p:spPr>
      </p:pic>
      <p:pic>
        <p:nvPicPr>
          <p:cNvPr id="9" name="Picture 8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F2547284-D352-6090-1B06-342ADD726E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01" t="11153" r="34005" b="34268"/>
          <a:stretch/>
        </p:blipFill>
        <p:spPr>
          <a:xfrm>
            <a:off x="4172930" y="0"/>
            <a:ext cx="3796292" cy="2451263"/>
          </a:xfrm>
          <a:prstGeom prst="rect">
            <a:avLst/>
          </a:prstGeom>
        </p:spPr>
      </p:pic>
      <p:pic>
        <p:nvPicPr>
          <p:cNvPr id="17" name="Picture 1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46F9681-33B7-7A22-A03C-15C7BE756A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02" t="10829" r="34049" b="34592"/>
          <a:stretch/>
        </p:blipFill>
        <p:spPr>
          <a:xfrm>
            <a:off x="533248" y="0"/>
            <a:ext cx="3619500" cy="2395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8CBBB-4739-2113-75D1-5C603E9D7183}"/>
              </a:ext>
            </a:extLst>
          </p:cNvPr>
          <p:cNvSpPr txBox="1"/>
          <p:nvPr/>
        </p:nvSpPr>
        <p:spPr>
          <a:xfrm>
            <a:off x="1080523" y="41595"/>
            <a:ext cx="2741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BE9E4-0E23-3E7E-6568-E28C22D21392}"/>
              </a:ext>
            </a:extLst>
          </p:cNvPr>
          <p:cNvSpPr txBox="1"/>
          <p:nvPr/>
        </p:nvSpPr>
        <p:spPr>
          <a:xfrm>
            <a:off x="4838309" y="92546"/>
            <a:ext cx="292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0BCAF-423D-F45D-5264-F139D7259B73}"/>
              </a:ext>
            </a:extLst>
          </p:cNvPr>
          <p:cNvSpPr txBox="1"/>
          <p:nvPr/>
        </p:nvSpPr>
        <p:spPr>
          <a:xfrm>
            <a:off x="8483572" y="104129"/>
            <a:ext cx="2599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DD1318-05B8-26BD-E032-0BFB0AF41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5" t="12963" r="1528" b="66404"/>
          <a:stretch/>
        </p:blipFill>
        <p:spPr>
          <a:xfrm>
            <a:off x="3116615" y="983229"/>
            <a:ext cx="863526" cy="567732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F4C2C9A-D8AC-C67F-A5BC-F315AED24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5" t="12963" r="1528" b="66404"/>
          <a:stretch/>
        </p:blipFill>
        <p:spPr>
          <a:xfrm>
            <a:off x="6931453" y="863077"/>
            <a:ext cx="863526" cy="5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urple and black diagram&#10;&#10;Description automatically generated with medium confidence">
            <a:extLst>
              <a:ext uri="{FF2B5EF4-FFF2-40B4-BE49-F238E27FC236}">
                <a16:creationId xmlns:a16="http://schemas.microsoft.com/office/drawing/2014/main" id="{13F046E5-99CC-3929-DAAB-48A1BECD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46" t="20312" r="4480" b="22258"/>
          <a:stretch/>
        </p:blipFill>
        <p:spPr>
          <a:xfrm>
            <a:off x="0" y="4443414"/>
            <a:ext cx="3904116" cy="3014662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8256DEA1-DF51-B6E0-1404-9EA90778D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21" t="11736" r="14676" b="23472"/>
          <a:stretch/>
        </p:blipFill>
        <p:spPr>
          <a:xfrm>
            <a:off x="0" y="0"/>
            <a:ext cx="7839076" cy="4443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695324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155991" y="4494642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pic>
        <p:nvPicPr>
          <p:cNvPr id="13" name="Picture 12" descr="A circular chart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ED36B597-539D-7FC8-C355-ECAA9E18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4" t="14932" r="3869" b="2916"/>
          <a:stretch/>
        </p:blipFill>
        <p:spPr>
          <a:xfrm>
            <a:off x="3904116" y="4005263"/>
            <a:ext cx="4742534" cy="4312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3986076" y="4166414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50</Words>
  <Application>Microsoft Office PowerPoint</Application>
  <PresentationFormat>Widescreen</PresentationFormat>
  <Paragraphs>27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13</cp:revision>
  <dcterms:created xsi:type="dcterms:W3CDTF">2024-11-06T15:20:20Z</dcterms:created>
  <dcterms:modified xsi:type="dcterms:W3CDTF">2024-12-18T17:02:20Z</dcterms:modified>
</cp:coreProperties>
</file>